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81" r:id="rId25"/>
    <p:sldId id="299" r:id="rId26"/>
    <p:sldId id="306" r:id="rId27"/>
    <p:sldId id="302" r:id="rId28"/>
    <p:sldId id="282" r:id="rId29"/>
    <p:sldId id="307" r:id="rId30"/>
    <p:sldId id="300" r:id="rId31"/>
    <p:sldId id="301" r:id="rId32"/>
    <p:sldId id="283" r:id="rId33"/>
    <p:sldId id="292" r:id="rId34"/>
    <p:sldId id="284" r:id="rId35"/>
    <p:sldId id="285" r:id="rId36"/>
    <p:sldId id="303" r:id="rId37"/>
    <p:sldId id="286" r:id="rId38"/>
    <p:sldId id="304" r:id="rId39"/>
    <p:sldId id="308" r:id="rId40"/>
    <p:sldId id="291" r:id="rId41"/>
    <p:sldId id="287" r:id="rId42"/>
    <p:sldId id="297" r:id="rId43"/>
    <p:sldId id="289" r:id="rId44"/>
    <p:sldId id="288" r:id="rId45"/>
    <p:sldId id="290" r:id="rId46"/>
    <p:sldId id="293" r:id="rId47"/>
    <p:sldId id="296" r:id="rId48"/>
    <p:sldId id="294" r:id="rId49"/>
    <p:sldId id="305" r:id="rId50"/>
    <p:sldId id="295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xmlns="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xmlns="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xmlns="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xmlns="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xmlns="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4E47D5E-C13D-485F-8A52-594364D601BF}"/>
              </a:ext>
            </a:extLst>
          </p:cNvPr>
          <p:cNvGrpSpPr/>
          <p:nvPr/>
        </p:nvGrpSpPr>
        <p:grpSpPr>
          <a:xfrm>
            <a:off x="-55245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xmlns="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xmlns="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EE7FD9A-F4A6-4026-8823-91FF4FEB735D}"/>
              </a:ext>
            </a:extLst>
          </p:cNvPr>
          <p:cNvGrpSpPr/>
          <p:nvPr/>
        </p:nvGrpSpPr>
        <p:grpSpPr>
          <a:xfrm>
            <a:off x="1973000" y="12156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xmlns="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xmlns="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xmlns="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xmlns="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xmlns="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xmlns="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xmlns="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xmlns="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xmlns="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xmlns="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xmlns="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xmlns="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xmlns="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xmlns="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xmlns="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xmlns="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xmlns="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964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xmlns="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xmlns="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6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xmlns="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xmlns="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xmlns="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-48.519529983</a:t>
            </a:r>
          </a:p>
          <a:p>
            <a:r>
              <a:rPr lang="en-US" dirty="0"/>
              <a:t>-27.6050191215	-48.5195134165</a:t>
            </a:r>
          </a:p>
          <a:p>
            <a:r>
              <a:rPr lang="en-US" dirty="0"/>
              <a:t>-27.6050443416	-48.5195166463</a:t>
            </a:r>
          </a:p>
          <a:p>
            <a:r>
              <a:rPr lang="en-US" dirty="0"/>
              <a:t>-27.6050389522	-48.5195767993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xmlns="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2503" t="24734" r="62145" b="19327"/>
          <a:stretch/>
        </p:blipFill>
        <p:spPr>
          <a:xfrm>
            <a:off x="3607935" y="512839"/>
            <a:ext cx="4863041" cy="58237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6275287" y="2697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6730136" y="3265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6642593" y="4107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4731237" y="403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4948121" y="261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11" y="339703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36" y="392181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88" y="28934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34" y="281032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11" y="404591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338813" y="3124983"/>
            <a:ext cx="272261" cy="2720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576974" y="3635155"/>
            <a:ext cx="34100" cy="410761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196761" y="4040874"/>
            <a:ext cx="1261150" cy="124105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5077699" y="3048451"/>
            <a:ext cx="256598" cy="87336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9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xmlns="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590800" y="114300"/>
            <a:ext cx="7343775" cy="6349720"/>
            <a:chOff x="2590800" y="114300"/>
            <a:chExt cx="7343775" cy="634972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4" name="Mais 3"/>
            <p:cNvSpPr/>
            <p:nvPr/>
          </p:nvSpPr>
          <p:spPr>
            <a:xfrm>
              <a:off x="4752975" y="5753099"/>
              <a:ext cx="228600" cy="25717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5222818" y="5697021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6" name="Elipse 5"/>
            <p:cNvSpPr/>
            <p:nvPr/>
          </p:nvSpPr>
          <p:spPr>
            <a:xfrm>
              <a:off x="4786312" y="6210298"/>
              <a:ext cx="161925" cy="1381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222818" y="6094688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19707" t="19401" r="59845" b="14276"/>
            <a:stretch/>
          </p:blipFill>
          <p:spPr>
            <a:xfrm>
              <a:off x="3605581" y="85992"/>
              <a:ext cx="5160563" cy="5501353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417325" y="2513819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6693550" y="295057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6518925" y="35659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5285454" y="32115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583097" y="2279636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24" name="Elipse 23"/>
            <p:cNvSpPr/>
            <p:nvPr/>
          </p:nvSpPr>
          <p:spPr>
            <a:xfrm>
              <a:off x="5097394" y="6091644"/>
              <a:ext cx="253928" cy="179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Mais 26"/>
          <p:cNvSpPr/>
          <p:nvPr/>
        </p:nvSpPr>
        <p:spPr>
          <a:xfrm>
            <a:off x="5495061" y="2341303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ais 27"/>
          <p:cNvSpPr/>
          <p:nvPr/>
        </p:nvSpPr>
        <p:spPr>
          <a:xfrm>
            <a:off x="5122722" y="5742429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ais 28"/>
          <p:cNvSpPr/>
          <p:nvPr/>
        </p:nvSpPr>
        <p:spPr>
          <a:xfrm>
            <a:off x="6203736" y="2420156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ais 29"/>
          <p:cNvSpPr/>
          <p:nvPr/>
        </p:nvSpPr>
        <p:spPr>
          <a:xfrm>
            <a:off x="6465100" y="332463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ais 30"/>
          <p:cNvSpPr/>
          <p:nvPr/>
        </p:nvSpPr>
        <p:spPr>
          <a:xfrm>
            <a:off x="5298304" y="3201760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ais 31"/>
          <p:cNvSpPr/>
          <p:nvPr/>
        </p:nvSpPr>
        <p:spPr>
          <a:xfrm>
            <a:off x="6534800" y="277277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xmlns="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xmlns="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xmlns="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xmlns="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xmlns="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xmlns="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xmlns="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xmlns="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xmlns="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xmlns="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xmlns="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xmlns="" id="{E151B1C5-7D04-4CC2-B116-91FFDABF4CFA}"/>
              </a:ext>
            </a:extLst>
          </p:cNvPr>
          <p:cNvSpPr txBox="1"/>
          <p:nvPr/>
        </p:nvSpPr>
        <p:spPr>
          <a:xfrm>
            <a:off x="3691476" y="5178970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xmlns="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xmlns="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xmlns="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xmlns="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3280</TotalTime>
  <Words>545</Words>
  <Application>Microsoft Office PowerPoint</Application>
  <PresentationFormat>Widescreen</PresentationFormat>
  <Paragraphs>311</Paragraphs>
  <Slides>50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96</cp:revision>
  <dcterms:created xsi:type="dcterms:W3CDTF">2019-05-04T19:29:04Z</dcterms:created>
  <dcterms:modified xsi:type="dcterms:W3CDTF">2019-07-09T21:53:50Z</dcterms:modified>
</cp:coreProperties>
</file>